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1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85" r:id="rId11"/>
    <p:sldId id="267" r:id="rId12"/>
    <p:sldId id="270" r:id="rId13"/>
    <p:sldId id="271" r:id="rId14"/>
    <p:sldId id="269" r:id="rId15"/>
    <p:sldId id="279" r:id="rId16"/>
    <p:sldId id="280" r:id="rId17"/>
    <p:sldId id="282" r:id="rId18"/>
    <p:sldId id="28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79" autoAdjust="0"/>
    <p:restoredTop sz="82558" autoAdjust="0"/>
  </p:normalViewPr>
  <p:slideViewPr>
    <p:cSldViewPr snapToGrid="0">
      <p:cViewPr>
        <p:scale>
          <a:sx n="52" d="100"/>
          <a:sy n="52" d="100"/>
        </p:scale>
        <p:origin x="-71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6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17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6.png"/><Relationship Id="rId4" Type="http://schemas.openxmlformats.org/officeDocument/2006/relationships/image" Target="http://adaptabiz.com/wp-content/uploads/2018/04/C-vs-Java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2665307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9452"/>
            <a:ext cx="2665307" cy="1080938"/>
          </a:xfrm>
        </p:spPr>
        <p:txBody>
          <a:bodyPr>
            <a:normAutofit/>
          </a:bodyPr>
          <a:lstStyle/>
          <a:p>
            <a:r>
              <a:rPr lang="fr-FR" sz="2400" b="1" dirty="0"/>
              <a:t>Diagramme de classe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237C1B-57B8-2E40-A201-BF06FDBB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6" y="905627"/>
            <a:ext cx="8912683" cy="5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5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FCC8532-1C25-6E43-A350-08C5EAA08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454" y="4508500"/>
            <a:ext cx="1614122" cy="18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Diagramme de classe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1B5FFFC-09BD-B546-960A-9E7591CF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19" y="1984660"/>
            <a:ext cx="7969362" cy="4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F8A2B79-5E7E-584E-993D-B6A2DC5E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9" y="1752599"/>
            <a:ext cx="8752102" cy="46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83BE734-364C-7C4C-BF34-1098FF80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711" y="1534158"/>
            <a:ext cx="8696576" cy="50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Modification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0625A3-2DD2-F641-A400-A3753A24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839" y="1859970"/>
            <a:ext cx="8756320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E027DC0-D5F7-2D43-B18D-4EE46519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046" y="1752599"/>
            <a:ext cx="8792006" cy="47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FBF49F-2DB1-40F9-B09B-D73372BD6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0"/>
          <a:stretch/>
        </p:blipFill>
        <p:spPr>
          <a:xfrm>
            <a:off x="3230880" y="331062"/>
            <a:ext cx="8961120" cy="59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498</TotalTime>
  <Words>181</Words>
  <Application>Microsoft Macintosh PowerPoint</Application>
  <PresentationFormat>Grand écran</PresentationFormat>
  <Paragraphs>94</Paragraphs>
  <Slides>19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Modification projet</vt:lpstr>
      <vt:lpstr>Diagramme de séquence : Consulter projet</vt:lpstr>
      <vt:lpstr>Modèle Conceptuel de Données (MCD)</vt:lpstr>
      <vt:lpstr>Diagramme de classe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Valentin HALLAY</cp:lastModifiedBy>
  <cp:revision>35</cp:revision>
  <dcterms:created xsi:type="dcterms:W3CDTF">2019-03-31T17:45:56Z</dcterms:created>
  <dcterms:modified xsi:type="dcterms:W3CDTF">2019-08-28T19:12:23Z</dcterms:modified>
</cp:coreProperties>
</file>